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zanzi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MARKET PACK  ·  WAVE 4  ·  PAIRED WITH DAR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A jurisdiction.
Not an island listing.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Stone Town, Nungwi, hospitality supply chain.
Wedge: 99-year / condominium literacy + hotel FF&amp;E logistics.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Zanzibar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WHY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Why Zanzibar is on the 2027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Land law is not mainland Tanzania. Treating it as such is a product bug.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Hospitality fit-out and villa supply is the logistics SKU, not household sofas.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Diaspora and GCC buyers. Card and USD dual price first.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Zanzibar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LAW ON THE CARD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Tenure language we will actually print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Separate land regime. 99-year leases and condominium structures are the default language.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Foreign ownership screens — flag, do not promise.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Heritage constraints in Stone Town. Photo is not permission to alter.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Never copy-paste Uganda occupant fields onto ZNZ cards.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12648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C4A574"/>
                </a:solidFill>
                <a:latin typeface="Calibri"/>
              </a:rPr>
              <a:t>Not legal advice. Local counsel on every close.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Zanzibar  · 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GEOGRAPHY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Where we spend — and where we wait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10515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Zone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Role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Wave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105156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Stone Town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Heritage houses, hospitality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Jul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105156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Nungwi / North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Villa + hotel supply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Jul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105156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Airport / Fumba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Logistics inbound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Aug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Zanzibar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CHANNELS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How this market hears 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Hotel GM and procurement WhatsApp, not only brokers.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Instagram/Facebook for villa demand; LinkedIn for FF&amp;E freight.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English + Swahili. Arabic captions for GCC diaspora only after Wave 4 week 4.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Pair every ZNZ ad with a Dar freight SLA — island without a ship is a postcard.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Zanzibar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SCOREBOARD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Targets after spend opens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8412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KPI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90 days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Paying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Hospitality-weighted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Live listings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Tenure field 100%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FF&amp;E / villa supply quotes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The SKU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Dar pairing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Every quote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No island-only freight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Zanzibar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OFFER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What we push first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0936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Demand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Buyer Explore free — fill the top of funnel.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Diaspora Plus $10 — remote buyers.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Enterprise $199 only where a developer is named.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Supply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Agent Starter $9 until the room is used to us.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Agency Pro $49 as the default agency seat.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Logistics Partner $69 where a corridor exists.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Zanzibar  · 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HOLD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Do 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run Zanzibar as a Tanzania filter. Do not skip freight on villa ads.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invent a second brand film.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discount the public price card.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go live on a listing with empty tenure.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Zanzibar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PAIRING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Always ship with a 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Every featured listing has a freight or household quote path.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Corridor stories beat city pride: Kampala–Malaba, Mombasa–Kampala, Dar–Kigali, lake.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SLA: quote in &lt; 4 hours in the live city, &lt; 1 business day otherwise.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Zanzibar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m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CLOSE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Zanzibar.
Precise, or not at 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Real Estate Africa SA Logistics  ·  sharp@realsalogistics.com  ·  @realsalogistics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Zanzibar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