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warehou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0"/>
            <a:ext cx="5422392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92240" y="0"/>
            <a:ext cx="320040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MARKET PACK  ·  WAVE 4  ·  JULY 2027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54480"/>
            <a:ext cx="60350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FFF8EF"/>
                </a:solidFill>
                <a:latin typeface="Georgia"/>
              </a:rPr>
              <a:t>Dar is bonded
ground, not freehold.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3931920"/>
            <a:ext cx="60350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D2C3AF"/>
                </a:solidFill>
                <a:latin typeface="Calibri"/>
              </a:rPr>
              <a:t>Open with Zanzibar as a pair — never as a suburb.
Wedge: Granted Right of Occupancy / derivative right + ICD yard.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Tanzania  ·  Confidential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WHY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Why Tanzania is on the 2027 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Mainland land is public. Listings that say 'freehold' will get us sued.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Portside bonded yards and ICDs are the logistics SKU.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Arusha and Mwanza wait until Dar has 80 live listings.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Tanzania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LAW ON THE CARD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Tenure language we will actually print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Granted Right of Occupancy. Derivative rights for investors.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Do not use Uganda mailo language on TZ cards.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Company and local-participation rules — flag for counsel.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Payments: M-Pesa / card. Test settlement before ads.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12648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C4A574"/>
                </a:solidFill>
                <a:latin typeface="Calibri"/>
              </a:rPr>
              <a:t>Not legal advice. Local counsel on every close.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Tanzania  ·  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GEOGRAPHY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Where we spend — and where we wait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280160"/>
          <a:ext cx="112471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8412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City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Role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Wave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Dar es Salaam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Port, ICD, residential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Jul 2027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Zanzibar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Separate jurisdiction, paired campaign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Jul 2027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Arusha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Hold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After 80 Dar listings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Mwanza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Lake, hold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After Arusha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Tanzania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CHANNELS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How this market hears 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Agency rooms in Dar. Not a Kampala event with a TZ hashtag.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Port and freight WhatsApp groups.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Swahili-first creative. English second.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No billboard until 40 Dar listings are live.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Tanzania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SCOREBOARD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Targets after spend opens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280160"/>
          <a:ext cx="112471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8412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KPI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90 days post-open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Note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Paying seats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Dar-weighted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Live listings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120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Zero fake freehold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Bonded / ICD quotes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The SKU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Creative in Swahili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Hard gate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Tanzania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OFFER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What we push first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280160"/>
            <a:ext cx="5394960" cy="4937760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309360" y="1280160"/>
            <a:ext cx="5394960" cy="4937760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41732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C4A574"/>
                </a:solidFill>
                <a:latin typeface="Calibri"/>
              </a:rPr>
              <a:t>Demand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874519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Buyer Explore free — fill the top of funnel.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Diaspora Plus $10 — remote buyers.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Enterprise $199 only where a developer is named.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141732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C4A574"/>
                </a:solidFill>
                <a:latin typeface="Calibri"/>
              </a:rPr>
              <a:t>Supply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1874519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Agent Starter $9 until the room is used to us.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Agency Pro $49 as the default agency seat.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Logistics Partner $69 where a corridor exists.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Tanzania  ·  Confidential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HOLD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Do not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Do not advertise freehold. Do not fold Zanzibar into a Tanzania slide in client rooms.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Do not invent a second brand film.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Do not discount the public price card.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Do not go live on a listing with empty tenure.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Tanzania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PAIRING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Always ship with a move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Every featured listing has a freight or household quote path.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Corridor stories beat city pride: Kampala–Malaba, Mombasa–Kampala, Dar–Kigali, lake.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SLA: quote in &lt; 4 hours in the live city, &lt; 1 business day otherwise.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Tanzania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m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0"/>
            <a:ext cx="5422392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92240" y="0"/>
            <a:ext cx="320040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CLOSE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54480"/>
            <a:ext cx="60350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FFF8EF"/>
                </a:solidFill>
                <a:latin typeface="Georgia"/>
              </a:rPr>
              <a:t>Tanzania.
Precise, or not at all.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3931920"/>
            <a:ext cx="60350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D2C3AF"/>
                </a:solidFill>
                <a:latin typeface="Calibri"/>
              </a:rPr>
              <a:t>Real Estate Africa SA Logistics  ·  sharp@realsalogistics.com  ·  @realsalogistics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Tanzania  ·  Confidential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