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igal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MARKET PACK  ·  WAVE 5  ·  SEPTEMBER–OCTOBER 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Kigali is a
digital registry.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Open spend after Kenya corridor is quoting.
Wedge: UPI-native listings. No analogue title theater.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Rwanda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WHY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Why Rwanda is on the 2027 map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Buyers already expect a Unique Parcel Identifier. Listings without it look unserious.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Emphyteutic 99-year leases are the residential default language.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Small geography. Precision beats coverage.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Rwanda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LAW ON THE CARD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Tenure language we will actually print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UPI on every live card. No UPI, no live.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Emphyteutic lease 99 years — write it, do not translate into freehold.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Foreign ownership and company tests — flag for counsel.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Payments: card + MoMo where live. Test before ads.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12648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C4A574"/>
                </a:solidFill>
                <a:latin typeface="Calibri"/>
              </a:rPr>
              <a:t>Not legal advice. Local counsel on every close.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Rwanda  · 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GEOGRAPHY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Where we spend — and where we wait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140208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City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Role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Wave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140208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Kigali (Nyarutarama, Kimihurura, Rebero)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Only Wave 5 geography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Sep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140208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Secondary cities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Hold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After 80 Kigali listings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Rwanda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CHANNELS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How this market hears 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Digital-first. LinkedIn and X before radio.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Agency and notary rooms. Short, numbered one-pagers.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No outdoor in month 1.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Kinyarwanda + English. French third.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Rwanda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SCOREBOARD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Targets after spend opens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8412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KPI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90 days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Note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Paying seats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Kigali only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Live listings with UPI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100%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Hard gate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Paying seats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Quality over map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Quotes to Kampala/Nairobi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Corridor, not island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Rwanda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OFFER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What we push first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30936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Demand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Buyer Explore free — fill the top of funnel.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Diaspora Plus $10 — remote buyers.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Enterprise $199 only where a developer is named.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Supply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Agent Starter $9 until the room is used to us.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Agency Pro $49 as the default agency seat.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Logistics Partner $69 where a corridor exists.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Rwanda  ·  Confidential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HOLD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Do not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list without UPI. Do not use mailo vocabulary. Do not open secondary cities in Wave 5.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invent a second brand film.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discount the public price card.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go live on a listing with empty tenure.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Rwanda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PAIRING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Always ship with a 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Every featured listing has a freight or household quote path.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Corridor stories beat city pride: Kampala–Malaba, Mombasa–Kampala, Dar–Kigali, lake.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SLA: quote in &lt; 4 hours in the live city, &lt; 1 business day otherwise.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Rwanda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m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CLOSE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Rwanda.
Precise, or not at all.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Real Estate Africa SA Logistics  ·  sharp@realsalogistics.com  ·  @realsalogistics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Rwanda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