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wareho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 PACK  ·  WAVE 3  ·  MAY–JUNE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Nairobi is the
port story.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Open spend only after 250 paying Uganda seats.
Wedge: 99-year lease literacy + Mombasa–Malaba–Kampala freight.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Why Kenya is on the 2027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Kenya is not a second Kampala. It is the corridor that makes Uganda logistics true.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Nairobi agencies already have listing portals. We sell lease hygiene + the move.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Mombasa ICD and bound cargo is the enterprise door.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LAW ON THE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Tenure language we will actually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Citizens: freehold / leasehold. Non-citizens: leasehold, typically 99 years — say so on the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Sectional properties for apartments. Do not list a section as land.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Company-shareholding tests for foreign control. Flag, do not opine.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Pay: M-Pesa first, then card. MoMo is secondary here.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we spend — and where we wait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105156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City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Nairobi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Agencies, Tatu / industrial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May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Mombasa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Port, ICD, coastal residential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Jun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Kisumu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Lake corridor, hold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After 120 KE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How this market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M-Pesa checkout in the first Kenya screenshot.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LinkedIn + agency associations before radio.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X for Nairobi; Facebook for diaspora Mombasa families.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Kenyan outdoor until 80 Nairobi listings are live.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Targets after spend opens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90 days post-open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Mix of $9 and $49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Nairobi + Mombasa only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Corridor quotes UG↔KE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This is the point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M-Pesa success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93%+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 paid if lower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push first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Buyer Explore free — fill the top of funnel.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Plus $10 — remote buyers.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Enterprise $199 only where a developer is named.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Starter $9 until the room is used to us.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Agency Pro $49 as the default agency seat.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Partner $69 where a corridor exists.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Do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open Kisumu to look national. Do not hide the 99-year lease rule.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invent a second brand film.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discount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go live on a listing with empty tenure.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PAIRING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Always ship with a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featured listing has a freight or household quote path.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Corridor stories beat city pride: Kampala–Malaba, Mombasa–Kampala, Dar–Kigali, lake.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SLA: quote in &lt; 4 hours in the live city, &lt; 1 business day otherwise.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Kenya.
Precise, or not at 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Real Estate Africa SA Logistics  ·  sharp@realsalogistics.com  ·  @realsalogistics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Kenya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