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he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GO-TO-MARKET  ·  EAST AFRICA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Kampala first.
Continent ready.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Public launch window: 19 January – 27 February 2027.
Recommended week: 2 February 2027.
Property + logistics. Six markets live on product. Spend is sequenced.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GTM 2027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 / 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DECISION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What we are launching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Product: a single desk for listings, title hygiene, household/freight moves, and subscriber billing.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First city: Kampala. First country spend: Uganda. First corridor: Entebbe–Kampala–Malaba.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Public launch week of 2 February 2027 — after the holiday cash crunch, inside the dry-season viewing window, before Lent.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All six markets are live in the product so agents can waitlist stock; paid media does not fire outside Uganda until Wave 3.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North star: become the default close-and-move layer for serious East African transactions.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GTM 2027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OFFER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What is sold — and at what price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600891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Plan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Buyer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Price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Job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Buyer Explore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Public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Free forever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Search, save 5, request a viewing, basic freight quote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Agent Starter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Solo agents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$9 / mo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20 listings, lead inbox, MoMo billing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Agency Pro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Agencies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$49 / mo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Unlimited stock, 8 seats, verified badge, analytics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Logistics Partner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Fleets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$69 / mo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Jobs, tracking, warehouse, cross-border docs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Diaspora Plus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Overseas buyers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$10 / mo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Remote due diligence, move+furnish, dual USD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4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Enterprise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Developers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$199 / mo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White-label desk, API, dedicated ops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612648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D2C3AF"/>
                </a:solidFill>
                <a:latin typeface="Calibri"/>
              </a:rPr>
              <a:t>Checkout: Card, MTN MoMo, Airtel Money, M-Pesa. Amounts in USD; billed locally.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GTM 2027  · 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SEQUENCE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Spend waves — product is live; media is not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424"/>
                <a:gridCol w="2249424"/>
                <a:gridCol w="2249424"/>
                <a:gridCol w="2249424"/>
                <a:gridCol w="2249424"/>
              </a:tblGrid>
              <a:tr h="52578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Wave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Dates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Geography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Paid media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Goal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52578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0  Private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Nov–Dec 2026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Kampala agents only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40 agents, 80 listings, MoMo proven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52578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  Launch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19 Jan–27 Feb 2027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Kampala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Full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Public brand + 250 paying seats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52578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  Uganda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Mar–Apr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Entebbe, Jinja, Mbarara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Light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Uganda depth, not breadth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52578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3  Kenya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May–Jun 2027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Nairobi, Mombasa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Corridor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Port-to-Kampala logistics proof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52578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4  TZ + ZNZ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Jul–Aug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Dar, Stone Town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Hospitality + ICD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Island + port pair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52578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5  Rwanda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Sep–Oct 2027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Kigali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Digital-first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UPI-native listings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52578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6  Burundi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Nov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Bujumbura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Lake corridor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Thin but live presence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GTM 2027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AUDIENCES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Five buyers. Five jobs.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30936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Demand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Kampala salaried buyers and landlords — Kololo, Naguru, Bukoto, Ntinda, Munyonyo.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Diaspora in UK, UAE, US, South Africa — remote title checks, USD pricing.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Developers who need a white-label listing + move desk.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Supply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Solo agents who cannot afford a $49 seat yet — $9 is the wedge.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Agencies who want verified badge and analytics.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Fleets that already run Entebbe Road and Malaba — $69 Logistics Partner.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GTM 2027  ·  Confidential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KAMPALA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90-day launch plan (19 Jan – 27 Feb, then 30 days)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Week −6 to −2: close 40 founding agents; photograph 80 Kampala listings; test MoMo end-to-end.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Week −1: private viewing night, Kololo. No press. Agents only.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Launch week (2 Feb): outdoor on Yusuf Lule, Entebbe Rd, Northern Bypass; 15s radio on Capital, KFM, CBS; X + Facebook + WhatsApp Business.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Weeks 2–6: Saturday viewings; diaspora webinar each Tuesday 20:00 EAT; logistics quote SLA &lt; 4 hours.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Creative system: the villa+SUV film is the brand. Do not invent a second visual language.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Wedge: mailo occupant + buyout fields on every Kampala listing. Competitors show photos. We show tenure hygiene.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GTM 2027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MONEY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Kampala 90-day media budget (USD, indicative)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600891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Line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Amount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Share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Note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Outdoor (3 boards, 8 weeks)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6,000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33%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Yusuf Lule, Entebbe Rd, Northern Bypass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Radio 15s (Capital, KFM, CBS)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3,000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17%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Drive time only, 4 weeks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Digital (Meta, X, Google, WhatsApp)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4,000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22%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Retarget listing viewers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Launch night + viewings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2,500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14%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Kololo, then Munyonyo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Agent incentives (first 40)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2,500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14%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90 days Agency Pro at Agent Starter price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4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18,000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Do not spend Kenya until Wave 3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GTM 2027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SCOREBOARD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Kampala 90-day KPIs — fail closed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600891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KPI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Target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Kill / hold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Owner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Paying seats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&lt; 80 at day 45 → cut outdoor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Growth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Live Kampala listings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&lt; 120 → pause ads, fix supply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Marketplace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Logistics quotes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&lt; 20 → product, not media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Ops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Diaspora Plus seats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Track UK/UAE mix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Diaspora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CAC (blended)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&lt; $22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&gt; $40 → kill radio first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Finance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4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MoMo success rate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&gt; 92%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&lt; 85% → stop paid until fixed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Payments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GTM 2027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CHANNELS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Where Kampala actually hears 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WhatsApp Business is the CRM. Every lead lands in a labeled thread, not an email inbox.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Radio: Capital FM and KFM for salaried buyers; CBS for Luganda reach. 15 seconds. Villa line + URL only.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Outdoor: three boards, eight weeks, same still from the villa film. No collage.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X (@realsalogistics) and LinkedIn for agencies and enterprise. Facebook for diaspora families.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Association rooms: brokers, valuers, surveyors — not generic startup nights.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buy TV in Wave 1. Do not buy Kenya radio in Wave 1.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GTM 2027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RISK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Hold points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600891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Risk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Likelihood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Impact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Hold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Mailo dispute on a featured listing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Med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No live listing without occupant field completed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MoMo settlement delay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Med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Card fallback; pause paid if success &lt; 85%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Agent poaching / fake stock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Med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Verified badge only after 3 closed viewings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Diaspora FX / USD copy errors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Med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Med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Dual price is a field, not a caption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Spending Kenya too early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Wave 3 gate: 250 Uganda seats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4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Legal overclaim in ads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Med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No 'guaranteed title'. Due diligence, not advice.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GTM 2027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Who runs Wave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30936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Kampala desk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Marketplace lead — listings quality and mailo fields.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Agent desk — founding 40, WhatsApp SLA 15 min.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Logistics coordinator — quotes &lt; 4 hours.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Contact: sharp@realsalogistics.com · @realsalogistics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Do not hire yet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Kenya country manager — Wave 3.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TV producer.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 second brand agency. One film system.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 discount below the published price card.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GTM 2027  ·  Confidential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Ten things before 19 January 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Lock launch week of 2 February 2027 and book three outdoor faces.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Finish MoMo + Airtel + card checkout in production, not demo.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Recruit 40 Kampala founding agents; photograph 80 listings with tenure fields.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Write the 15s radio script from the villa film. No second slogan.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Stand up WhatsApp Business labels: Buyer / Agent / Move / Diaspora.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Legal review of mailo copy: occupant, buyout, first-option — not advice.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Diaspora Tuesday webinar calendar (Feb–Apr).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Print Agency Pro one-pager for broker rooms.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Set the Wave 3 gate in writing: 250 paying Uganda seats.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Cut a 15s cutdown of the Kampala launch film for radio-to-social.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GTM 2027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MARKETS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One-line play per country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600891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Market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Open spend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Wedge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Do not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Uganda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Feb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Mailo hygiene + household move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Skip Entebbe/Jinja after Kampala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Kenya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May 2027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99-yr lease clarity + Mombasa corridor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Launch Nairobi without port story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Tanzania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Jul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Derivative right + ICD/bonded yard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Sell freehold you do not have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Zanzibar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Jul 2027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99-yr / condo hospitality supply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Treat as a Tanzania suburb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Rwanda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Sep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UPI digital registry listings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Run analogue title theater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4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Burundi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Nov 2027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Lake compound + concession literacy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Spend like Nairobi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GTM 2027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m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CLOSE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One city.
Then the corridor.
Then the coast.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Kampala, week of 2 February 2027.
If Wave 1 misses 80 paying seats by day 45, we cut outdoor — we do not add Kenya.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GTM 2027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14 /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